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3" r:id="rId3"/>
    <p:sldId id="267" r:id="rId4"/>
    <p:sldId id="268" r:id="rId5"/>
    <p:sldId id="257" r:id="rId6"/>
    <p:sldId id="258" r:id="rId7"/>
    <p:sldId id="259" r:id="rId8"/>
    <p:sldId id="276" r:id="rId9"/>
    <p:sldId id="277" r:id="rId10"/>
    <p:sldId id="260" r:id="rId11"/>
    <p:sldId id="262" r:id="rId12"/>
    <p:sldId id="274" r:id="rId13"/>
    <p:sldId id="279" r:id="rId14"/>
    <p:sldId id="278" r:id="rId15"/>
    <p:sldId id="261" r:id="rId16"/>
    <p:sldId id="282" r:id="rId17"/>
    <p:sldId id="280" r:id="rId18"/>
    <p:sldId id="283" r:id="rId19"/>
    <p:sldId id="284" r:id="rId20"/>
    <p:sldId id="285" r:id="rId21"/>
    <p:sldId id="286" r:id="rId22"/>
    <p:sldId id="287" r:id="rId23"/>
    <p:sldId id="288" r:id="rId24"/>
    <p:sldId id="271" r:id="rId25"/>
    <p:sldId id="270" r:id="rId26"/>
    <p:sldId id="289" r:id="rId27"/>
    <p:sldId id="290" r:id="rId28"/>
    <p:sldId id="264" r:id="rId29"/>
    <p:sldId id="291" r:id="rId30"/>
    <p:sldId id="292" r:id="rId31"/>
    <p:sldId id="293" r:id="rId32"/>
    <p:sldId id="295" r:id="rId33"/>
    <p:sldId id="294" r:id="rId34"/>
    <p:sldId id="265" r:id="rId35"/>
    <p:sldId id="266" r:id="rId36"/>
    <p:sldId id="269" r:id="rId37"/>
  </p:sldIdLst>
  <p:sldSz cx="9144000" cy="6858000" type="screen4x3"/>
  <p:notesSz cx="7086600" cy="90249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767" autoAdjust="0"/>
  </p:normalViewPr>
  <p:slideViewPr>
    <p:cSldViewPr>
      <p:cViewPr varScale="1">
        <p:scale>
          <a:sx n="57" d="100"/>
          <a:sy n="57" d="100"/>
        </p:scale>
        <p:origin x="-16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512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512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987C6-9193-4D6E-B9AF-CAF689F44A9A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7463" y="676275"/>
            <a:ext cx="4511675" cy="3384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286846"/>
            <a:ext cx="5669280" cy="406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72125"/>
            <a:ext cx="3070860" cy="4512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572125"/>
            <a:ext cx="3070860" cy="4512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F5D08-F9F4-4CE4-AB0A-F73C07BD7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F5D08-F9F4-4CE4-AB0A-F73C07BD77D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B39A-6B13-4677-A83F-B331DBF7AD78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E523-67A3-4DA4-9B5E-7A09678BB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B39A-6B13-4677-A83F-B331DBF7AD78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E523-67A3-4DA4-9B5E-7A09678BB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B39A-6B13-4677-A83F-B331DBF7AD78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E523-67A3-4DA4-9B5E-7A09678BB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B39A-6B13-4677-A83F-B331DBF7AD78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E523-67A3-4DA4-9B5E-7A09678BB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B39A-6B13-4677-A83F-B331DBF7AD78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E523-67A3-4DA4-9B5E-7A09678BB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B39A-6B13-4677-A83F-B331DBF7AD78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E523-67A3-4DA4-9B5E-7A09678BB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B39A-6B13-4677-A83F-B331DBF7AD78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E523-67A3-4DA4-9B5E-7A09678BB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B39A-6B13-4677-A83F-B331DBF7AD78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E523-67A3-4DA4-9B5E-7A09678BB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B39A-6B13-4677-A83F-B331DBF7AD78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E523-67A3-4DA4-9B5E-7A09678BB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B39A-6B13-4677-A83F-B331DBF7AD78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E523-67A3-4DA4-9B5E-7A09678BB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B39A-6B13-4677-A83F-B331DBF7AD78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E523-67A3-4DA4-9B5E-7A09678BB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FB39A-6B13-4677-A83F-B331DBF7AD78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EE523-67A3-4DA4-9B5E-7A09678BB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 REPORT ON THE JOSENHANS TRAINING CENTRE BANA, MANYAKPONGUNOR, GHANA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038600"/>
            <a:ext cx="6400800" cy="1752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On-going works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52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Tipper Truck Tipping Sand at </a:t>
            </a:r>
            <a:r>
              <a:rPr lang="en-US" dirty="0" err="1" smtClean="0"/>
              <a:t>Bana</a:t>
            </a:r>
            <a:r>
              <a:rPr lang="en-US" dirty="0" smtClean="0"/>
              <a:t> after the road was Graded on 27</a:t>
            </a:r>
            <a:r>
              <a:rPr lang="en-US" baseline="30000" dirty="0" smtClean="0"/>
              <a:t>th</a:t>
            </a:r>
            <a:r>
              <a:rPr lang="en-US" dirty="0" smtClean="0"/>
              <a:t> Oct. 2011</a:t>
            </a:r>
            <a:endParaRPr lang="en-US" dirty="0"/>
          </a:p>
        </p:txBody>
      </p:sp>
      <p:pic>
        <p:nvPicPr>
          <p:cNvPr id="5" name="Content Placeholder 4" descr="SDC111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SDC111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Wooden Paneling of Office Floor Removed for tiling</a:t>
            </a:r>
            <a:endParaRPr lang="en-US" dirty="0"/>
          </a:p>
        </p:txBody>
      </p:sp>
      <p:pic>
        <p:nvPicPr>
          <p:cNvPr id="5" name="Content Placeholder 4" descr="SDC110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Content Placeholder 6" descr="SDC110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now tiled and furnished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Workman fixing furniture in Director's Office</a:t>
            </a:r>
            <a:endParaRPr lang="en-US" dirty="0"/>
          </a:p>
        </p:txBody>
      </p:sp>
      <p:pic>
        <p:nvPicPr>
          <p:cNvPr id="7" name="Content Placeholder 6" descr="SDC11600 workman fixing office furnitur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Director’s Office as it looks now</a:t>
            </a:r>
            <a:endParaRPr lang="en-US" dirty="0"/>
          </a:p>
        </p:txBody>
      </p:sp>
      <p:pic>
        <p:nvPicPr>
          <p:cNvPr id="11" name="Content Placeholder 10" descr="SDC1161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772400" cy="2263775"/>
          </a:xfrm>
        </p:spPr>
        <p:txBody>
          <a:bodyPr/>
          <a:lstStyle/>
          <a:p>
            <a:r>
              <a:rPr lang="en-US" dirty="0" smtClean="0"/>
              <a:t>Construction of septic tank, tiling of rooms &amp; paving of compound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447800"/>
            <a:ext cx="7772400" cy="97948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Work at the Director’s Home</a:t>
            </a:r>
            <a:endParaRPr lang="en-US" sz="3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Construction of Septic tank in Director’s home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Workmen </a:t>
            </a:r>
            <a:r>
              <a:rPr lang="en-US" dirty="0" err="1" smtClean="0"/>
              <a:t>dgging</a:t>
            </a:r>
            <a:r>
              <a:rPr lang="en-US" dirty="0" smtClean="0"/>
              <a:t> trench for the septic tank in the Director’s home</a:t>
            </a:r>
            <a:endParaRPr lang="en-US" dirty="0"/>
          </a:p>
        </p:txBody>
      </p:sp>
      <p:pic>
        <p:nvPicPr>
          <p:cNvPr id="11" name="Content Placeholder 10" descr="SDC111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Block &amp; cement work on the septic tank</a:t>
            </a:r>
            <a:endParaRPr lang="en-US" dirty="0"/>
          </a:p>
        </p:txBody>
      </p:sp>
      <p:pic>
        <p:nvPicPr>
          <p:cNvPr id="16" name="Content Placeholder 15" descr="SDC1119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Stage of the Septic Tank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6" descr="SDC1119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3886200"/>
          </a:xfrm>
        </p:spPr>
      </p:pic>
      <p:pic>
        <p:nvPicPr>
          <p:cNvPr id="9" name="Content Placeholder 8" descr="SDC1127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00200"/>
            <a:ext cx="4038600" cy="39624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compound of the Director’s Home before Flooring</a:t>
            </a:r>
            <a:endParaRPr lang="en-US" dirty="0"/>
          </a:p>
        </p:txBody>
      </p:sp>
      <p:pic>
        <p:nvPicPr>
          <p:cNvPr id="4" name="Content Placeholder 3" descr="SDC10875 compound before flor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1" y="1600200"/>
            <a:ext cx="6674908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flooring of the Director’s Compound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Workmen preparing concrete for flooring the Director’s Compound</a:t>
            </a:r>
            <a:endParaRPr lang="en-US" dirty="0"/>
          </a:p>
        </p:txBody>
      </p:sp>
      <p:pic>
        <p:nvPicPr>
          <p:cNvPr id="23" name="Content Placeholder 22" descr="SDC11199 wrk hom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early stages of the compound flooring work </a:t>
            </a:r>
            <a:endParaRPr lang="en-US" dirty="0"/>
          </a:p>
        </p:txBody>
      </p:sp>
      <p:pic>
        <p:nvPicPr>
          <p:cNvPr id="25" name="Content Placeholder 24" descr="SDC11282 flooring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Compound Flooring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stage of the flooring</a:t>
            </a:r>
            <a:endParaRPr lang="en-US" dirty="0"/>
          </a:p>
        </p:txBody>
      </p:sp>
      <p:pic>
        <p:nvPicPr>
          <p:cNvPr id="9" name="Content Placeholder 8" descr="SDC11343 work in pr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84859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Two lawns have been made within the compound</a:t>
            </a:r>
            <a:endParaRPr lang="en-US" dirty="0"/>
          </a:p>
        </p:txBody>
      </p:sp>
      <p:pic>
        <p:nvPicPr>
          <p:cNvPr id="10" name="Content Placeholder 9" descr="SDC11342 wk dr home comp flooring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Finished Flooring</a:t>
            </a:r>
            <a:endParaRPr lang="en-US" dirty="0"/>
          </a:p>
        </p:txBody>
      </p:sp>
      <p:pic>
        <p:nvPicPr>
          <p:cNvPr id="6" name="Content Placeholder 5" descr="SDC116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1" y="1600200"/>
            <a:ext cx="7315200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Milwaukie Partners visit to </a:t>
            </a:r>
            <a:r>
              <a:rPr lang="en-US" dirty="0" err="1" smtClean="0"/>
              <a:t>Bana</a:t>
            </a:r>
            <a:endParaRPr lang="en-US" dirty="0"/>
          </a:p>
        </p:txBody>
      </p:sp>
      <p:pic>
        <p:nvPicPr>
          <p:cNvPr id="7" name="Content Placeholder 6" descr="SDC10748-1 partner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6000"/>
            <a:ext cx="4038600" cy="3028950"/>
          </a:xfrm>
        </p:spPr>
      </p:pic>
      <p:pic>
        <p:nvPicPr>
          <p:cNvPr id="11" name="Content Placeholder 10" descr="SDC10737 partner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Scenes of the Finished Flooring</a:t>
            </a:r>
            <a:endParaRPr lang="en-US" dirty="0"/>
          </a:p>
        </p:txBody>
      </p:sp>
      <p:pic>
        <p:nvPicPr>
          <p:cNvPr id="5" name="Content Placeholder 4" descr="SDC116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Content Placeholder 7" descr="SDC116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Tiling of Rooms I Director’s Home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Rooms before Tiling</a:t>
            </a:r>
            <a:endParaRPr lang="en-US" dirty="0"/>
          </a:p>
        </p:txBody>
      </p:sp>
      <p:pic>
        <p:nvPicPr>
          <p:cNvPr id="22" name="Content Placeholder 21" descr="SDC1120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Workman mixing mortar for work</a:t>
            </a:r>
            <a:endParaRPr lang="en-US" dirty="0"/>
          </a:p>
        </p:txBody>
      </p:sp>
      <p:pic>
        <p:nvPicPr>
          <p:cNvPr id="24" name="Content Placeholder 23" descr="SDC1120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looks of the Tiled Rooms</a:t>
            </a:r>
            <a:endParaRPr lang="en-US" dirty="0"/>
          </a:p>
        </p:txBody>
      </p:sp>
      <p:pic>
        <p:nvPicPr>
          <p:cNvPr id="20" name="Content Placeholder 19" descr="SDC11603 a tiled room in drt offic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21" name="Content Placeholder 20" descr="SDC116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Looks</a:t>
            </a:r>
            <a:endParaRPr lang="en-US" dirty="0"/>
          </a:p>
        </p:txBody>
      </p:sp>
      <p:pic>
        <p:nvPicPr>
          <p:cNvPr id="6" name="Content Placeholder 5" descr="SDC116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495800"/>
          </a:xfrm>
        </p:spPr>
      </p:pic>
      <p:pic>
        <p:nvPicPr>
          <p:cNvPr id="8" name="Content Placeholder 7" descr="SDC116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00200"/>
            <a:ext cx="4038600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Programmes</a:t>
            </a:r>
            <a:r>
              <a:rPr lang="en-US" dirty="0" smtClean="0"/>
              <a:t> of the Centre</a:t>
            </a:r>
            <a:endParaRPr lang="en-US" dirty="0"/>
          </a:p>
        </p:txBody>
      </p:sp>
      <p:pic>
        <p:nvPicPr>
          <p:cNvPr id="5" name="Content Placeholder 4" descr="SDC113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33600"/>
            <a:ext cx="4038600" cy="41148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44963"/>
          </a:xfrm>
        </p:spPr>
        <p:txBody>
          <a:bodyPr/>
          <a:lstStyle/>
          <a:p>
            <a:r>
              <a:rPr lang="en-US" dirty="0" smtClean="0"/>
              <a:t>This preparatory course for Trinity and SMT aspirants was held at the Presbytery Conference Hall from 1</a:t>
            </a:r>
            <a:r>
              <a:rPr lang="en-US" baseline="30000" dirty="0" smtClean="0"/>
              <a:t>st</a:t>
            </a:r>
            <a:r>
              <a:rPr lang="en-US" dirty="0" smtClean="0"/>
              <a:t> – 4</a:t>
            </a:r>
            <a:r>
              <a:rPr lang="en-US" baseline="30000" dirty="0" smtClean="0"/>
              <a:t>th</a:t>
            </a:r>
            <a:r>
              <a:rPr lang="en-US" dirty="0" smtClean="0"/>
              <a:t> Dec. 2011 by </a:t>
            </a:r>
            <a:r>
              <a:rPr lang="en-US" dirty="0" err="1" smtClean="0"/>
              <a:t>Bana</a:t>
            </a:r>
            <a:r>
              <a:rPr lang="en-US" dirty="0" smtClean="0"/>
              <a:t> while preparing the Hilltop for immediate takeoff.   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Participants of Exam Preparatory Course in Odumase at lunch.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DC1132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4040188" cy="414158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SDC1132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524001"/>
            <a:ext cx="4041775" cy="4142184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</a:t>
            </a:r>
            <a:r>
              <a:rPr lang="en-US" sz="3600" dirty="0" err="1" smtClean="0"/>
              <a:t>Dangme-Tongu</a:t>
            </a:r>
            <a:r>
              <a:rPr lang="en-US" sz="3600" dirty="0" smtClean="0"/>
              <a:t> Presbytery Retreat at the Centre from 26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– 31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Dec. 2011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 Talk Session at Presbytery Retreat</a:t>
            </a:r>
            <a:endParaRPr lang="en-US" dirty="0"/>
          </a:p>
        </p:txBody>
      </p:sp>
      <p:pic>
        <p:nvPicPr>
          <p:cNvPr id="8" name="Content Placeholder 7" descr="SDC11421 returninh from pres retrea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3400" y="2975173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76400"/>
            <a:ext cx="4041775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Church members returning from the Retreat</a:t>
            </a:r>
            <a:endParaRPr lang="en-US" dirty="0"/>
          </a:p>
        </p:txBody>
      </p:sp>
      <p:pic>
        <p:nvPicPr>
          <p:cNvPr id="11" name="Content Placeholder 10" descr="SDC11421 returninh from pres retreat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974578"/>
            <a:ext cx="4041775" cy="3031331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Centre Hosted the House of Compassion Church Retreat in Jan. 2012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talk Session at the House of Compassion Retreat</a:t>
            </a:r>
            <a:endParaRPr lang="en-US" dirty="0"/>
          </a:p>
        </p:txBody>
      </p:sp>
      <p:pic>
        <p:nvPicPr>
          <p:cNvPr id="7" name="Content Placeholder 6" descr="SDC11465 compassion ch retrea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group picture of participants at the House of Compassion Church</a:t>
            </a:r>
            <a:endParaRPr lang="en-US" dirty="0"/>
          </a:p>
        </p:txBody>
      </p:sp>
      <p:pic>
        <p:nvPicPr>
          <p:cNvPr id="8" name="Content Placeholder 7" descr="SDC11462 compassio chr retreat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Catechists Refresher Course, 16</a:t>
            </a:r>
            <a:r>
              <a:rPr lang="en-US" baseline="30000" dirty="0" smtClean="0"/>
              <a:t>th</a:t>
            </a:r>
            <a:r>
              <a:rPr lang="en-US" dirty="0" smtClean="0"/>
              <a:t> – 19</a:t>
            </a:r>
            <a:r>
              <a:rPr lang="en-US" baseline="30000" dirty="0" smtClean="0"/>
              <a:t>th</a:t>
            </a:r>
            <a:r>
              <a:rPr lang="en-US" dirty="0" smtClean="0"/>
              <a:t> February 2012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US" dirty="0" smtClean="0"/>
              <a:t>A lecture Session at Catechist’s</a:t>
            </a:r>
          </a:p>
          <a:p>
            <a:pPr algn="ctr"/>
            <a:r>
              <a:rPr lang="en-US" dirty="0" smtClean="0"/>
              <a:t>Refresher Course wit Rev. E. T. </a:t>
            </a:r>
            <a:r>
              <a:rPr lang="en-US" dirty="0" err="1" smtClean="0"/>
              <a:t>Tekpertey</a:t>
            </a:r>
            <a:endParaRPr lang="en-US" dirty="0"/>
          </a:p>
        </p:txBody>
      </p:sp>
      <p:pic>
        <p:nvPicPr>
          <p:cNvPr id="7" name="Content Placeholder 6" descr="SDC1154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dirty="0" smtClean="0"/>
              <a:t>The Director (sitting) and some of the 17 Participants in a pose </a:t>
            </a:r>
            <a:endParaRPr lang="en-US" dirty="0"/>
          </a:p>
        </p:txBody>
      </p:sp>
      <p:pic>
        <p:nvPicPr>
          <p:cNvPr id="8" name="Content Placeholder 7" descr="SDC1154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class session at the Catechists’ Refresher Course – 16</a:t>
            </a:r>
            <a:r>
              <a:rPr lang="en-US" baseline="30000" dirty="0" smtClean="0"/>
              <a:t>th</a:t>
            </a:r>
            <a:r>
              <a:rPr lang="en-US" dirty="0" smtClean="0"/>
              <a:t> – 19</a:t>
            </a:r>
            <a:r>
              <a:rPr lang="en-US" baseline="30000" dirty="0" smtClean="0"/>
              <a:t>th</a:t>
            </a:r>
            <a:r>
              <a:rPr lang="en-US" dirty="0" smtClean="0"/>
              <a:t> Feb.</a:t>
            </a:r>
            <a:endParaRPr lang="en-US" dirty="0"/>
          </a:p>
        </p:txBody>
      </p:sp>
      <p:pic>
        <p:nvPicPr>
          <p:cNvPr id="4" name="Content Placeholder 3" descr="SDC11542 refresher cors 16 - 19 feb '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600200"/>
            <a:ext cx="7924799" cy="48768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1020762"/>
          </a:xfrm>
        </p:spPr>
        <p:txBody>
          <a:bodyPr/>
          <a:lstStyle/>
          <a:p>
            <a:r>
              <a:rPr lang="en-US" dirty="0" smtClean="0"/>
              <a:t>Ryle Edward’s Visit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 smtClean="0"/>
              <a:t>Ryle Edwards climbing to </a:t>
            </a:r>
            <a:r>
              <a:rPr lang="en-US" dirty="0" err="1" smtClean="0"/>
              <a:t>Bana</a:t>
            </a:r>
            <a:endParaRPr lang="en-US" dirty="0"/>
          </a:p>
        </p:txBody>
      </p:sp>
      <p:pic>
        <p:nvPicPr>
          <p:cNvPr id="11" name="Content Placeholder 10" descr="SDC1113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447800"/>
            <a:ext cx="4117975" cy="83820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dirty="0" smtClean="0"/>
              <a:t>Ryle Edwards descending from </a:t>
            </a:r>
            <a:r>
              <a:rPr lang="en-US" dirty="0" err="1" smtClean="0"/>
              <a:t>Bana</a:t>
            </a:r>
            <a:r>
              <a:rPr lang="en-US" dirty="0" smtClean="0"/>
              <a:t>. This is the only concrete paved portion  and the  only good portion of the  entire road by the time of Ryle’s visit. </a:t>
            </a:r>
            <a:endParaRPr lang="en-US" dirty="0"/>
          </a:p>
        </p:txBody>
      </p:sp>
      <p:pic>
        <p:nvPicPr>
          <p:cNvPr id="12" name="Content Placeholder 11" descr="SDC1114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 </a:t>
            </a:r>
            <a:r>
              <a:rPr lang="en-US" dirty="0" smtClean="0"/>
              <a:t>LMT Catechists’ Foundation Course at </a:t>
            </a:r>
            <a:r>
              <a:rPr lang="en-US" dirty="0" err="1" smtClean="0"/>
              <a:t>Bana</a:t>
            </a:r>
            <a:r>
              <a:rPr lang="en-US" dirty="0" smtClean="0"/>
              <a:t>, 28</a:t>
            </a:r>
            <a:r>
              <a:rPr lang="en-US" baseline="30000" dirty="0" smtClean="0"/>
              <a:t>th</a:t>
            </a:r>
            <a:r>
              <a:rPr lang="en-US" dirty="0" smtClean="0"/>
              <a:t> April – 5</a:t>
            </a:r>
            <a:r>
              <a:rPr lang="en-US" baseline="30000" dirty="0" smtClean="0"/>
              <a:t>th</a:t>
            </a:r>
            <a:r>
              <a:rPr lang="en-US" dirty="0" smtClean="0"/>
              <a:t> May 2012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class session at the course</a:t>
            </a:r>
            <a:endParaRPr lang="en-US" dirty="0"/>
          </a:p>
        </p:txBody>
      </p:sp>
      <p:pic>
        <p:nvPicPr>
          <p:cNvPr id="8" name="Content Placeholder 7" descr="im1 00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53294" y="3007519"/>
            <a:ext cx="3048000" cy="2286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 group discussion session</a:t>
            </a:r>
            <a:endParaRPr lang="en-US" dirty="0"/>
          </a:p>
        </p:txBody>
      </p:sp>
      <p:pic>
        <p:nvPicPr>
          <p:cNvPr id="9" name="Content Placeholder 8" descr="im1 01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41912" y="3007519"/>
            <a:ext cx="3048000" cy="22860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LMT Foundation Course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Larisa (known as </a:t>
            </a:r>
            <a:r>
              <a:rPr lang="en-US" dirty="0" err="1" smtClean="0"/>
              <a:t>Ama</a:t>
            </a:r>
            <a:r>
              <a:rPr lang="en-US" dirty="0" smtClean="0"/>
              <a:t> in Ghana) teaching at the Foundation Course</a:t>
            </a:r>
            <a:endParaRPr lang="en-US" dirty="0"/>
          </a:p>
        </p:txBody>
      </p:sp>
      <p:pic>
        <p:nvPicPr>
          <p:cNvPr id="7" name="Content Placeholder 6" descr="im1 01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5800" y="2667000"/>
            <a:ext cx="3315494" cy="2895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Lecturers at the Catechists’ Foundation Course</a:t>
            </a:r>
            <a:endParaRPr lang="en-US" dirty="0"/>
          </a:p>
        </p:txBody>
      </p:sp>
      <p:pic>
        <p:nvPicPr>
          <p:cNvPr id="8" name="Content Placeholder 7" descr="Ghana Bilder vom 2-4.5 01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Students and Lecturers in a pose after the Course</a:t>
            </a:r>
            <a:endParaRPr lang="en-US" dirty="0"/>
          </a:p>
        </p:txBody>
      </p:sp>
      <p:pic>
        <p:nvPicPr>
          <p:cNvPr id="4" name="Content Placeholder 3" descr="Ghana Bilder vom 2-4.5 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600200"/>
            <a:ext cx="7620000" cy="46482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Script Marking Session after Foundation Course</a:t>
            </a:r>
            <a:endParaRPr lang="en-US" dirty="0"/>
          </a:p>
        </p:txBody>
      </p:sp>
      <p:pic>
        <p:nvPicPr>
          <p:cNvPr id="4" name="Content Placeholder 3" descr="Ghana Bilder vom 6-8.5 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600200"/>
            <a:ext cx="7848600" cy="45259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Communal Work at </a:t>
            </a:r>
            <a:r>
              <a:rPr lang="en-US" dirty="0" err="1" smtClean="0"/>
              <a:t>Bana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27087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 smtClean="0"/>
              <a:t>Communal Work by </a:t>
            </a:r>
            <a:r>
              <a:rPr lang="en-US" dirty="0" err="1" smtClean="0"/>
              <a:t>Manyakpongunor</a:t>
            </a:r>
            <a:r>
              <a:rPr lang="en-US" dirty="0" smtClean="0"/>
              <a:t> District Youth</a:t>
            </a:r>
            <a:endParaRPr lang="en-US" dirty="0"/>
          </a:p>
        </p:txBody>
      </p:sp>
      <p:pic>
        <p:nvPicPr>
          <p:cNvPr id="7" name="Content Placeholder 6" descr="SDC1131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30815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2708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This Old Woman from the </a:t>
            </a:r>
            <a:r>
              <a:rPr lang="en-US" dirty="0" err="1" smtClean="0"/>
              <a:t>Manyakpongunor</a:t>
            </a:r>
            <a:r>
              <a:rPr lang="en-US" dirty="0" smtClean="0"/>
              <a:t> congregation took part in the work at </a:t>
            </a:r>
            <a:r>
              <a:rPr lang="en-US" dirty="0" err="1" smtClean="0"/>
              <a:t>Bana</a:t>
            </a:r>
            <a:endParaRPr lang="en-US" dirty="0"/>
          </a:p>
        </p:txBody>
      </p:sp>
      <p:pic>
        <p:nvPicPr>
          <p:cNvPr id="8" name="Content Placeholder 7" descr="SDC1131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308747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Church Young People on voluntary work at </a:t>
            </a:r>
            <a:r>
              <a:rPr lang="en-US" dirty="0" err="1" smtClean="0"/>
              <a:t>Bana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" name="Content Placeholder 7" descr="SDC1153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40188" cy="406538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SDC1152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524001"/>
            <a:ext cx="4041775" cy="4142184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Director and the District Minister  with the Young People at Work at </a:t>
            </a:r>
            <a:r>
              <a:rPr lang="en-US" dirty="0" err="1" smtClean="0"/>
              <a:t>Bana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90328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Rev. E. O. </a:t>
            </a:r>
            <a:r>
              <a:rPr lang="en-US" dirty="0" err="1" smtClean="0"/>
              <a:t>Tettey</a:t>
            </a:r>
            <a:r>
              <a:rPr lang="en-US" dirty="0" smtClean="0"/>
              <a:t>, Director &amp; Rev. (in red T-shirt &amp; cup) </a:t>
            </a:r>
            <a:r>
              <a:rPr lang="en-US" dirty="0" err="1" smtClean="0"/>
              <a:t>Adzokatse</a:t>
            </a:r>
            <a:r>
              <a:rPr lang="en-US" dirty="0" smtClean="0"/>
              <a:t> Dist. Minister (in yellow T-shirt)  sited in front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Work and happiness</a:t>
            </a:r>
            <a:endParaRPr lang="en-US" dirty="0"/>
          </a:p>
        </p:txBody>
      </p:sp>
      <p:pic>
        <p:nvPicPr>
          <p:cNvPr id="11" name="Content Placeholder 10" descr="SDC11319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13" name="Content Placeholder 12" descr="SDC113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590800"/>
            <a:ext cx="4040188" cy="3030141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Edwards at </a:t>
            </a:r>
            <a:r>
              <a:rPr lang="en-US" dirty="0" err="1" smtClean="0"/>
              <a:t>Bana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90328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Edwards with the </a:t>
            </a:r>
            <a:r>
              <a:rPr lang="en-US" dirty="0" err="1" smtClean="0"/>
              <a:t>Manyakpongunor</a:t>
            </a:r>
            <a:r>
              <a:rPr lang="en-US" dirty="0" smtClean="0"/>
              <a:t> District Minister Rev. Seth </a:t>
            </a:r>
            <a:r>
              <a:rPr lang="en-US" dirty="0" err="1" smtClean="0"/>
              <a:t>Adzokatse</a:t>
            </a:r>
            <a:r>
              <a:rPr lang="en-US" dirty="0" smtClean="0"/>
              <a:t> in </a:t>
            </a:r>
            <a:r>
              <a:rPr lang="en-US" dirty="0" err="1" smtClean="0"/>
              <a:t>Bana</a:t>
            </a:r>
            <a:endParaRPr lang="en-US" dirty="0"/>
          </a:p>
        </p:txBody>
      </p:sp>
      <p:pic>
        <p:nvPicPr>
          <p:cNvPr id="8" name="Content Placeholder 7" descr="SDC1113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38400"/>
            <a:ext cx="4040188" cy="3657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Edwards in </a:t>
            </a:r>
            <a:r>
              <a:rPr lang="en-US" dirty="0" err="1" smtClean="0"/>
              <a:t>Bana</a:t>
            </a:r>
            <a:r>
              <a:rPr lang="en-US" dirty="0" smtClean="0"/>
              <a:t> Chapel</a:t>
            </a:r>
            <a:endParaRPr lang="en-US" dirty="0"/>
          </a:p>
        </p:txBody>
      </p:sp>
      <p:pic>
        <p:nvPicPr>
          <p:cNvPr id="10" name="Content Placeholder 9" descr="SDC1113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438400"/>
            <a:ext cx="3962400" cy="36576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ROAD CONDITION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Road condition before October 2011 </a:t>
            </a:r>
            <a:endParaRPr lang="en-US" dirty="0"/>
          </a:p>
        </p:txBody>
      </p:sp>
      <p:pic>
        <p:nvPicPr>
          <p:cNvPr id="10" name="Content Placeholder 9" descr="SDC107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91439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 smtClean="0"/>
              <a:t>Condition of Road after October.</a:t>
            </a:r>
            <a:r>
              <a:rPr lang="en-US" dirty="0"/>
              <a:t> </a:t>
            </a:r>
            <a:r>
              <a:rPr lang="en-US" dirty="0" smtClean="0"/>
              <a:t>A Grader and a Roller were hired to grade the road on 19</a:t>
            </a:r>
            <a:r>
              <a:rPr lang="en-US" baseline="30000" dirty="0" smtClean="0"/>
              <a:t>th</a:t>
            </a:r>
            <a:r>
              <a:rPr lang="en-US" dirty="0" smtClean="0"/>
              <a:t> October 2011</a:t>
            </a:r>
          </a:p>
        </p:txBody>
      </p:sp>
      <p:pic>
        <p:nvPicPr>
          <p:cNvPr id="13" name="Content Placeholder 12" descr="SDC11167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Look of Another Portion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One of the worst portions of the road previously </a:t>
            </a:r>
            <a:endParaRPr lang="en-US" dirty="0"/>
          </a:p>
        </p:txBody>
      </p:sp>
      <p:pic>
        <p:nvPicPr>
          <p:cNvPr id="8" name="Content Placeholder 7" descr="SDC1075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As it is now after grading</a:t>
            </a:r>
            <a:endParaRPr lang="en-US" dirty="0"/>
          </a:p>
        </p:txBody>
      </p:sp>
      <p:pic>
        <p:nvPicPr>
          <p:cNvPr id="9" name="Content Placeholder 8" descr="SDC1116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 in Progress on Road on 19</a:t>
            </a:r>
            <a:r>
              <a:rPr lang="en-US" baseline="30000" dirty="0" smtClean="0"/>
              <a:t>th</a:t>
            </a:r>
            <a:r>
              <a:rPr lang="en-US" dirty="0" smtClean="0"/>
              <a:t> Oct. 2011</a:t>
            </a:r>
            <a:endParaRPr lang="en-US" dirty="0"/>
          </a:p>
        </p:txBody>
      </p:sp>
      <p:pic>
        <p:nvPicPr>
          <p:cNvPr id="7" name="Content Placeholder 6" descr="SDC111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Content Placeholder 7" descr="SDC1117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86000"/>
            <a:ext cx="4038600" cy="30289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road after it has been worked 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Graded road </a:t>
            </a:r>
            <a:endParaRPr lang="en-US" dirty="0"/>
          </a:p>
        </p:txBody>
      </p:sp>
      <p:pic>
        <p:nvPicPr>
          <p:cNvPr id="9" name="Content Placeholder 8" descr="SDC11591 road pavemen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90800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Another look of </a:t>
            </a:r>
            <a:r>
              <a:rPr lang="en-US" smtClean="0"/>
              <a:t>Graded road</a:t>
            </a:r>
            <a:endParaRPr lang="en-US"/>
          </a:p>
        </p:txBody>
      </p:sp>
      <p:pic>
        <p:nvPicPr>
          <p:cNvPr id="10" name="Content Placeholder 9" descr="SDC1123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4" cy="3031331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Pavement of portions of road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Some portions of the road have become slippery for vehicles</a:t>
            </a:r>
            <a:endParaRPr lang="en-US" dirty="0"/>
          </a:p>
        </p:txBody>
      </p:sp>
      <p:pic>
        <p:nvPicPr>
          <p:cNvPr id="10" name="Content Placeholder 9" descr="SDC11628 pvm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80327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We are working on these portions with concrete pavement to make it more convenient for vehicles. </a:t>
            </a:r>
            <a:endParaRPr lang="en-US" dirty="0"/>
          </a:p>
        </p:txBody>
      </p:sp>
      <p:pic>
        <p:nvPicPr>
          <p:cNvPr id="11" name="Content Placeholder 10" descr="SDC11629 pv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642</Words>
  <Application>Microsoft Office PowerPoint</Application>
  <PresentationFormat>On-screen Show (4:3)</PresentationFormat>
  <Paragraphs>78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PROGRESS REPORT ON THE JOSENHANS TRAINING CENTRE BANA, MANYAKPONGUNOR, GHANA  </vt:lpstr>
      <vt:lpstr>Milwaukie Partners visit to Bana</vt:lpstr>
      <vt:lpstr>Ryle Edward’s Visit</vt:lpstr>
      <vt:lpstr>Edwards at Bana</vt:lpstr>
      <vt:lpstr>ROAD CONDITION </vt:lpstr>
      <vt:lpstr>A Look of Another Portion</vt:lpstr>
      <vt:lpstr>Work in Progress on Road on 19th Oct. 2011</vt:lpstr>
      <vt:lpstr>The road after it has been worked on</vt:lpstr>
      <vt:lpstr>Pavement of portions of road</vt:lpstr>
      <vt:lpstr>A Tipper Truck Tipping Sand at Bana after the road was Graded on 27th Oct. 2011</vt:lpstr>
      <vt:lpstr>Wooden Paneling of Office Floor Removed for tiling</vt:lpstr>
      <vt:lpstr>Office now tiled and furnished</vt:lpstr>
      <vt:lpstr>Construction of septic tank, tiling of rooms &amp; paving of compound</vt:lpstr>
      <vt:lpstr>Construction of Septic tank in Director’s home</vt:lpstr>
      <vt:lpstr>Another Stage of the Septic Tank  </vt:lpstr>
      <vt:lpstr>The compound of the Director’s Home before Flooring</vt:lpstr>
      <vt:lpstr>flooring of the Director’s Compound</vt:lpstr>
      <vt:lpstr>Compound Flooring</vt:lpstr>
      <vt:lpstr>The Finished Flooring</vt:lpstr>
      <vt:lpstr>Other Scenes of the Finished Flooring</vt:lpstr>
      <vt:lpstr>Tiling of Rooms I Director’s Home</vt:lpstr>
      <vt:lpstr>Some looks of the Tiled Rooms</vt:lpstr>
      <vt:lpstr>Other Looks</vt:lpstr>
      <vt:lpstr>Programmes of the Centre</vt:lpstr>
      <vt:lpstr>Participants of Exam Preparatory Course in Odumase at lunch. </vt:lpstr>
      <vt:lpstr>The Dangme-Tongu Presbytery Retreat at the Centre from 26th – 31st Dec. 2011</vt:lpstr>
      <vt:lpstr>The Centre Hosted the House of Compassion Church Retreat in Jan. 2012</vt:lpstr>
      <vt:lpstr>1st Catechists Refresher Course, 16th – 19th February 2012</vt:lpstr>
      <vt:lpstr>A class session at the Catechists’ Refresher Course – 16th – 19th Feb.</vt:lpstr>
      <vt:lpstr>1st LMT Catechists’ Foundation Course at Bana, 28th April – 5th May 2012 </vt:lpstr>
      <vt:lpstr>LMT Foundation Course</vt:lpstr>
      <vt:lpstr>Students and Lecturers in a pose after the Course</vt:lpstr>
      <vt:lpstr>Script Marking Session after Foundation Course</vt:lpstr>
      <vt:lpstr>Communal Work at Bana</vt:lpstr>
      <vt:lpstr> Church Young People on voluntary work at Bana </vt:lpstr>
      <vt:lpstr>The Director and the District Minister  with the Young People at Work at Bana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 ON THE JOSENHANSE TRAINING CENTRE BANA, MANYAKPONGUNOR, GHANA TO REV. RYLE EDWARDS</dc:title>
  <dc:creator>REV.TETTEH</dc:creator>
  <cp:lastModifiedBy>REV.TETTEH</cp:lastModifiedBy>
  <cp:revision>153</cp:revision>
  <dcterms:created xsi:type="dcterms:W3CDTF">2011-11-11T04:12:51Z</dcterms:created>
  <dcterms:modified xsi:type="dcterms:W3CDTF">2012-05-23T22:19:59Z</dcterms:modified>
</cp:coreProperties>
</file>